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5F03A-6F41-4191-B395-40DF12B030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2340B6-5A41-472A-B77F-AC2E971540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15C31-BC99-454F-9131-F892383C7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F723E-2DA8-4ADD-B407-7E9DFD618DF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C4C39B-F8AD-4777-B650-88018D51B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1DD76-D3C1-4C6A-A87E-D2D8EE0EA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EA74-2AF7-4FAF-A1CD-DEF2CAC489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2162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62A00-043E-4252-A84E-B548498F2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303418-4A9A-4CDF-B4AE-F552AF40DA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D9EF4-9A0B-4BA7-BF30-766DF2FB5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F723E-2DA8-4ADD-B407-7E9DFD618DF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EFE7A9-E244-4655-ACBB-382E7B6E4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D4118-ED82-4003-AC87-6E3D62A06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EA74-2AF7-4FAF-A1CD-DEF2CAC489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0419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53C0E6-B797-4DD6-92BD-7018A2B29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231198-E091-47FE-9627-F703D1D3D7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A94DA1-7585-49A3-8874-135A0D1B6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F723E-2DA8-4ADD-B407-7E9DFD618DF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9E6B8-E493-40C1-A4B4-F0B30639C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6CDC22-63BA-4882-B30E-48793CAB1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EA74-2AF7-4FAF-A1CD-DEF2CAC489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1430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15B62-503C-411A-86E3-ED96FEEEC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4D4EE-C6B4-41F4-9D5C-469078F48F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9B2F68-D6FF-4530-ADB3-74FE77FA2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F723E-2DA8-4ADD-B407-7E9DFD618DF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6A313-4596-49E1-A0B6-21EA3A46F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292C2F-1A7B-4A5D-89A7-DC4959CBB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EA74-2AF7-4FAF-A1CD-DEF2CAC489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489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28B47-3E71-4C8B-95F0-579A7FF9F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02ACDC-D2A6-444C-9A0E-8F16A221BB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3CA32-4386-4A1A-BC78-57EAD7B74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F723E-2DA8-4ADD-B407-7E9DFD618DF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68EF1-437B-457D-AB97-5FC213072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462BF-854F-4A00-B021-3DE47327A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EA74-2AF7-4FAF-A1CD-DEF2CAC489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0373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4F0AE-0078-4F60-BBB8-9B1F78572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9DB37-10D3-45A1-A27F-A40706B163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E16A91-A8A0-4DF9-922A-2085A7558B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099E99-1F44-4790-A204-81D226E7E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F723E-2DA8-4ADD-B407-7E9DFD618DF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2741CF-7E1A-4A77-98A0-DBB9E2E24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F78A9-8809-44D0-8CD0-073FB444F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EA74-2AF7-4FAF-A1CD-DEF2CAC489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5211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51CB7-BEA1-45C3-A969-7B215CB19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B5DEC6-FDFB-440A-8D35-8D8E081D8A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7A2C48-AB8F-493E-956A-4DD5BDB955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17C3E-D230-437F-B665-59D21DD722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95DD7F-F239-4B2B-B6D0-925328C5F9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904982-A683-4B1E-B71C-C8B88147B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F723E-2DA8-4ADD-B407-7E9DFD618DF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FAD01F-D245-47F7-ADFE-3F1CCF0A9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B73B18-29FD-4AC1-AE94-4F93C28F3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EA74-2AF7-4FAF-A1CD-DEF2CAC489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812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BAB22-4B3D-4ADC-82FA-14ED0BCDB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A48F34-A864-44C6-93A0-EEA395CC2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F723E-2DA8-4ADD-B407-7E9DFD618DF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6AF96C-2AA9-4298-BB4A-4B0EF8A72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BF5129-307E-425C-B090-42EFD495D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EA74-2AF7-4FAF-A1CD-DEF2CAC489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4807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CFF309-654C-4B40-AE29-4C6A21DD5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F723E-2DA8-4ADD-B407-7E9DFD618DF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B0D679-C9BB-445F-833E-7C6C41421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19B24B-5926-49B8-B867-33E04E57D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EA74-2AF7-4FAF-A1CD-DEF2CAC489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4075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95B8A-642E-4222-B96B-3BB0E68AC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BD92B-0B4C-4F77-BB24-79D21F426F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2A1F72-1457-4A08-BFEF-2FCE80910E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15C0F4-CAC3-4DC6-B3CD-B3AEE6786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F723E-2DA8-4ADD-B407-7E9DFD618DF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773E-19E3-4F40-B252-C1E05994D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4D96BB-A347-497C-9D63-497945791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EA74-2AF7-4FAF-A1CD-DEF2CAC489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2962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DA708-6CDA-4F5F-A4A1-EC4E4FCED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177C7-ED12-4683-9B0B-18AE9DCEF4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7946F6-DE20-4C27-91CD-3423FDD15D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8F89E8-501A-48F0-975F-41CDAB9BE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F723E-2DA8-4ADD-B407-7E9DFD618DF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A7ADA1-A5D7-4E86-B900-366641536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AA3DE9-0969-4162-B8F2-B123393D6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EA74-2AF7-4FAF-A1CD-DEF2CAC489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49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5209A1-7A22-4942-A377-1DC98D502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1EFAFF-20C9-47B6-B36D-79D028A746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5F784-EDC0-49DB-9D8D-9AE69B53F0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F723E-2DA8-4ADD-B407-7E9DFD618DFD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B210B-89CC-40E5-82CA-4776EA0AED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594B1D-0C47-4C5E-BFED-A61DAD572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EEA74-2AF7-4FAF-A1CD-DEF2CAC489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4868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02C2376-08D4-474E-92F1-1EEF16B13A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9" r="114" b="7251"/>
          <a:stretch/>
        </p:blipFill>
        <p:spPr>
          <a:xfrm>
            <a:off x="55418" y="0"/>
            <a:ext cx="123528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1023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B4DC8C-EAFD-45C4-AF61-B0289C57F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997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949697-B594-40E7-8BE9-5B52A611F6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910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87484A-339A-4C8E-A0D9-43A033238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816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620400-A4D0-4B56-AA94-8FF450A4B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907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EF9446-3272-4CA5-BE30-B806F9D37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0906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E9AA1B-3152-485F-85E5-151AB6E42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14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874727-717F-4E37-8636-C663EC631D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220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3579EE-E487-4DCB-B2E9-04A9328283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9998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6A1FF3-E9EF-4BA2-A3FC-06CA8592D8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7997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6B5615-D1CE-419C-9587-AF6323125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623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3F9F35-3F72-4D56-8FB6-E7811EE87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4347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D577FD-9B97-453F-82E6-F3CEFDD95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0554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D4DADA-1794-49E2-A1A0-BDCFA4C3E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246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D47E9F-A841-4143-83BF-28569515F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2764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D230F9-735C-4B44-823E-BC1EAFDF04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9423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03B39B-A475-4046-9528-AA1D0C953A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8598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2153AF-2BC4-4128-B328-999A042AA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0856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868341-D4B9-42D8-B3F3-DE79630E9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0382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9757B5-A187-4280-9F05-5A59E2FE57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908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2A492B-EC81-459F-8EC4-D49BCA44AA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938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C2CC6D-2046-4274-B652-03D83DAAE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734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AD1C8D-BD75-4439-B1F9-D85615DFA5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456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6F2F8D-92B3-4567-BCD1-5AF612E2D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032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69AF7E-788C-4DD8-86A6-B0EB8AB10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987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632256-CD7C-4F47-810A-20E52EF66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375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55F87D-91F3-47D4-89B8-D390CC2167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E067C6-8858-4356-B9E9-903CCCDAB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820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0</Words>
  <Application>Microsoft Office PowerPoint</Application>
  <PresentationFormat>Widescreen</PresentationFormat>
  <Paragraphs>0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vaishali kesharwani</dc:creator>
  <cp:lastModifiedBy>vaishali kesharwani</cp:lastModifiedBy>
  <cp:revision>1</cp:revision>
  <dcterms:created xsi:type="dcterms:W3CDTF">2023-08-23T14:13:16Z</dcterms:created>
  <dcterms:modified xsi:type="dcterms:W3CDTF">2023-08-23T14:43:37Z</dcterms:modified>
</cp:coreProperties>
</file>

<file path=docProps/thumbnail.jpeg>
</file>